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  <p:sldMasterId id="2147484167" r:id="rId2"/>
    <p:sldMasterId id="2147484065" r:id="rId3"/>
  </p:sldMasterIdLst>
  <p:notesMasterIdLst>
    <p:notesMasterId r:id="rId5"/>
  </p:notesMasterIdLst>
  <p:sldIdLst>
    <p:sldId id="256" r:id="rId4"/>
  </p:sldIdLst>
  <p:sldSz cx="32405638" cy="43205400"/>
  <p:notesSz cx="6858000" cy="9144000"/>
  <p:defaultTextStyle>
    <a:defPPr>
      <a:defRPr lang="es-ES"/>
    </a:defPPr>
    <a:lvl1pPr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2159000" indent="-1701800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4319588" indent="-3405188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6480175" indent="-5108575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8640763" indent="-6811963" algn="l" defTabSz="21590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C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67" autoAdjust="0"/>
    <p:restoredTop sz="86444" autoAdjust="0"/>
  </p:normalViewPr>
  <p:slideViewPr>
    <p:cSldViewPr snapToGrid="0" snapToObjects="1">
      <p:cViewPr>
        <p:scale>
          <a:sx n="21" d="100"/>
          <a:sy n="21" d="100"/>
        </p:scale>
        <p:origin x="1518" y="-2874"/>
      </p:cViewPr>
      <p:guideLst>
        <p:guide orient="horz" pos="13608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4CF2FDE-26A9-8D4B-AC3B-B5E79E44E52B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65318D8-96F3-894C-B97C-B76F56F872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dirty="0"/>
          </a:p>
        </p:txBody>
      </p:sp>
      <p:sp>
        <p:nvSpPr>
          <p:cNvPr id="614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761794-3441-4441-ABF9-4D1B61FEF20E}" type="slidenum">
              <a:rPr lang="es-ES" altLang="es-ES">
                <a:latin typeface="Calibri" charset="0"/>
                <a:ea typeface="MS PGothic" charset="-128"/>
              </a:rPr>
              <a:pPr/>
              <a:t>1</a:t>
            </a:fld>
            <a:endParaRPr lang="es-ES" altLang="es-ES">
              <a:latin typeface="Calibri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22313-0F9F-6544-9DF8-CC788071B53F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E1B0-7B5F-5D4B-865A-BCCDE89E23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7A8B9-75F9-0D40-A62B-05C8EAB0CD6D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1800F-5DB5-954B-92AB-35AD3C11A6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5225" cy="30703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C2355-A820-3A45-9305-3A07CD996641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3EB77-396C-CD44-9DEE-47CC875F97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5225" cy="3070383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AA2B-456D-294E-9578-D9BA02C986A3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70067-79D4-9241-AFFD-FD28B082FC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6906E-1A23-E444-B887-20EF9F0817E0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6519-591E-0D47-BFA4-6F4B543F67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1788" y="2300288"/>
            <a:ext cx="6986587" cy="366141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12125" cy="366141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F4D04-C3F3-E14D-B9A1-DDE27FD7E25B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60931-D01F-F844-B1A1-03C8582288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18F3B-CDA0-C249-8CE3-F51D81FB885D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B123-8458-B641-901A-6AA8A19926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056C0-629B-D74B-AD23-65B98972A96C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7E050-5C41-C14F-A9E1-209B83399B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9525" cy="179720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1388" y="28913138"/>
            <a:ext cx="27949525" cy="94519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5DF90-8D40-0F41-ADC7-E0B6627A41E9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80148-F75F-BD49-B4C2-90F6C4E63F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227263" y="11501438"/>
            <a:ext cx="13898562" cy="274129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78225" y="11501438"/>
            <a:ext cx="13900150" cy="274129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0BAA-0CF4-E147-8F43-2C7918D19A77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240E-D50F-F041-88D5-25C5319C3A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9525" cy="8351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9650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2025" y="15781338"/>
            <a:ext cx="13709650" cy="232140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6325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5225" y="15781338"/>
            <a:ext cx="13776325" cy="232140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DF01-34AF-3741-9B53-9F9AD55A9B39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C1E9C-5E65-6C4A-B6B4-B3EB8717AC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33B9-A522-294C-923A-05D5A3F8D3D5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6F42-A13C-C44C-8E7C-4D5FAFA2F1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F6A9-B32A-1D41-A3B2-9656F5C42430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5B21E-6659-BC41-B03F-7B678D3500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C1CE-F63F-7247-9B61-D981E0ADE6B7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59C3-DD0E-8A45-99A2-BE5F72A2B4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5225" cy="30703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05288-05F0-D646-873A-C6D168A96FD1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686F4-8A3D-4743-AEFA-9C068B1D8A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2100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5225" cy="3070383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2100" cy="24012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CA814-887E-8548-97E0-ECB6E7BC60D8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8EDFB-1442-8340-9E6C-D473586204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6A68-433E-BA47-814C-21E20AF318CD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011-D0BA-AC46-8CAE-0A984612D3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1788" y="2300288"/>
            <a:ext cx="6986587" cy="366141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12125" cy="366141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64BB-67B4-3F4A-83AF-971687743DEA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6F85D-4E20-1E4E-85B8-9DD4EAB4DF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" y="40331201"/>
            <a:ext cx="32405592" cy="287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15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15D41-BD74-814B-99B6-D1F29A38F146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79576-88F9-FF46-8FF4-C79C375CCC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0FD34-84A0-A54D-8C22-7D21407637BF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94AE-134A-6349-A7A7-978324CF402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9525" cy="179720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1388" y="28913138"/>
            <a:ext cx="27949525" cy="94519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A5B79-57F3-2346-AB9C-2E7828A15DF0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CB6AC-EFE5-B242-9B0C-9F143846FA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227263" y="11501438"/>
            <a:ext cx="13898562" cy="2741295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78225" y="11501438"/>
            <a:ext cx="13900150" cy="2741295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87152-82DC-AB4A-AEAE-DFB3D7F7BC67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C5485-BD86-FC4A-BF87-26AB8E2F43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9525" cy="8351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9650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2025" y="15781338"/>
            <a:ext cx="13709650" cy="232140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6325" cy="5189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5225" y="15781338"/>
            <a:ext cx="13776325" cy="232140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03B7-F23F-2B4B-B876-E5974E37BF9B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F44FC-1430-1E42-BF15-EC865C2662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FF8-94F4-4440-889B-B5A68E0FEF31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A4CBA-59D1-C545-840C-2747EAF6A4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B5E34D0-9076-1C4E-A8C9-C9AB16EA745A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C88C8AF-2623-AE44-8F60-28F36CC342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204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Haga clic para modificar el estilo de título del patrón</a:t>
            </a:r>
          </a:p>
        </p:txBody>
      </p:sp>
      <p:sp>
        <p:nvSpPr>
          <p:cNvPr id="2051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Editar el estilo de texto del patrón</a:t>
            </a:r>
          </a:p>
          <a:p>
            <a:pPr lvl="1"/>
            <a:r>
              <a:rPr lang="es-ES" altLang="es-ES_tradnl"/>
              <a:t>Segundo nivel</a:t>
            </a:r>
          </a:p>
          <a:p>
            <a:pPr lvl="2"/>
            <a:r>
              <a:rPr lang="es-ES" altLang="es-ES_tradnl"/>
              <a:t>Tercer nivel</a:t>
            </a:r>
          </a:p>
          <a:p>
            <a:pPr lvl="3"/>
            <a:r>
              <a:rPr lang="es-ES" altLang="es-ES_tradnl"/>
              <a:t>Cuarto nivel</a:t>
            </a:r>
          </a:p>
          <a:p>
            <a:pPr lvl="4"/>
            <a:r>
              <a:rPr lang="es-ES" alt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5F59175-B59E-3F4D-80D2-F48689165EF3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43B70C2-8817-5441-9AF9-E07800462B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Marcador de título 1"/>
          <p:cNvSpPr>
            <a:spLocks noGrp="1"/>
          </p:cNvSpPr>
          <p:nvPr>
            <p:ph type="title"/>
          </p:nvPr>
        </p:nvSpPr>
        <p:spPr bwMode="auto">
          <a:xfrm>
            <a:off x="2227263" y="2300288"/>
            <a:ext cx="27951112" cy="835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3075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2227263" y="11501438"/>
            <a:ext cx="27951112" cy="274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263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BB6F340-D6F1-F24D-B79F-C738992F37BB}" type="datetimeFigureOut">
              <a:rPr lang="es-ES"/>
              <a:pPr>
                <a:defRPr/>
              </a:pPr>
              <a:t>08/08/2019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4675" y="40044688"/>
            <a:ext cx="10936288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6988" y="40044688"/>
            <a:ext cx="7291387" cy="2300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CE3BEC1-51E4-324D-8A1B-6544EF5D82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</Words>
  <Application>Microsoft Office PowerPoint</Application>
  <PresentationFormat>Personalizado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2_Diseño personalizado</vt:lpstr>
      <vt:lpstr>1_Diseño personalizado</vt:lpstr>
      <vt:lpstr>Diseño personalizado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REBECA</cp:lastModifiedBy>
  <cp:revision>9</cp:revision>
  <dcterms:created xsi:type="dcterms:W3CDTF">2017-08-21T10:55:46Z</dcterms:created>
  <dcterms:modified xsi:type="dcterms:W3CDTF">2019-08-08T09:38:55Z</dcterms:modified>
</cp:coreProperties>
</file>